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F8AB-4CB0-4266-AB0A-BD211BE6E63F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0369-122A-4FCC-8188-447FD10ED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66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F8AB-4CB0-4266-AB0A-BD211BE6E63F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0369-122A-4FCC-8188-447FD10ED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555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F8AB-4CB0-4266-AB0A-BD211BE6E63F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0369-122A-4FCC-8188-447FD10ED8BE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754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F8AB-4CB0-4266-AB0A-BD211BE6E63F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0369-122A-4FCC-8188-447FD10ED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88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F8AB-4CB0-4266-AB0A-BD211BE6E63F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0369-122A-4FCC-8188-447FD10ED8BE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427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F8AB-4CB0-4266-AB0A-BD211BE6E63F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0369-122A-4FCC-8188-447FD10ED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50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F8AB-4CB0-4266-AB0A-BD211BE6E63F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0369-122A-4FCC-8188-447FD10ED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22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F8AB-4CB0-4266-AB0A-BD211BE6E63F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0369-122A-4FCC-8188-447FD10ED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791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F8AB-4CB0-4266-AB0A-BD211BE6E63F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0369-122A-4FCC-8188-447FD10ED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211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F8AB-4CB0-4266-AB0A-BD211BE6E63F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0369-122A-4FCC-8188-447FD10ED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040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F8AB-4CB0-4266-AB0A-BD211BE6E63F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0369-122A-4FCC-8188-447FD10ED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709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F8AB-4CB0-4266-AB0A-BD211BE6E63F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0369-122A-4FCC-8188-447FD10ED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299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F8AB-4CB0-4266-AB0A-BD211BE6E63F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0369-122A-4FCC-8188-447FD10ED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196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F8AB-4CB0-4266-AB0A-BD211BE6E63F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0369-122A-4FCC-8188-447FD10ED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262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F8AB-4CB0-4266-AB0A-BD211BE6E63F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0369-122A-4FCC-8188-447FD10ED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62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F8AB-4CB0-4266-AB0A-BD211BE6E63F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0369-122A-4FCC-8188-447FD10ED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464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0F8AB-4CB0-4266-AB0A-BD211BE6E63F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120369-122A-4FCC-8188-447FD10ED8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37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jpg"/><Relationship Id="rId7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jpg"/><Relationship Id="rId7" Type="http://schemas.openxmlformats.org/officeDocument/2006/relationships/image" Target="../media/image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9.jpeg"/><Relationship Id="rId7" Type="http://schemas.openxmlformats.org/officeDocument/2006/relationships/image" Target="../media/image4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image" Target="../media/image20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1" y="484432"/>
            <a:ext cx="8531939" cy="567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2962" y="638980"/>
            <a:ext cx="8596668" cy="4970585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MUNICIPIO DE TEPEHUANES, DURANGO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>
                <a:solidFill>
                  <a:schemeClr val="bg1"/>
                </a:solidFill>
              </a:rPr>
              <a:t>“CON VALORES, RESTAMOS LA VIOLENCIA”</a:t>
            </a:r>
            <a:br>
              <a:rPr lang="es-MX" b="1" dirty="0" smtClean="0">
                <a:solidFill>
                  <a:schemeClr val="bg1"/>
                </a:solidFill>
              </a:rPr>
            </a:br>
            <a:r>
              <a:rPr lang="es-MX" b="1" dirty="0">
                <a:solidFill>
                  <a:schemeClr val="bg1"/>
                </a:solidFill>
              </a:rPr>
              <a:t/>
            </a:r>
            <a:br>
              <a:rPr lang="es-MX" b="1" dirty="0">
                <a:solidFill>
                  <a:schemeClr val="bg1"/>
                </a:solidFill>
              </a:rPr>
            </a:br>
            <a:r>
              <a:rPr lang="es-MX" dirty="0" smtClean="0">
                <a:solidFill>
                  <a:schemeClr val="bg1"/>
                </a:solidFill>
              </a:rPr>
              <a:t>C. CESÁREO ALBERTO ÁLVAREZ NAVARRO</a:t>
            </a:r>
            <a:br>
              <a:rPr lang="es-MX" dirty="0" smtClean="0">
                <a:solidFill>
                  <a:schemeClr val="bg1"/>
                </a:solidFill>
              </a:rPr>
            </a:br>
            <a:r>
              <a:rPr lang="es-MX" dirty="0" smtClean="0">
                <a:solidFill>
                  <a:schemeClr val="bg1"/>
                </a:solidFill>
              </a:rPr>
              <a:t>PRESIDENTE MUNICIPAL DE TEPEHUANES</a:t>
            </a:r>
            <a:r>
              <a:rPr lang="es-MX" b="1" dirty="0">
                <a:solidFill>
                  <a:schemeClr val="bg1"/>
                </a:solidFill>
              </a:rPr>
              <a:t/>
            </a:r>
            <a:br>
              <a:rPr lang="es-MX" b="1" dirty="0">
                <a:solidFill>
                  <a:schemeClr val="bg1"/>
                </a:solidFill>
              </a:rPr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15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70" y="1302761"/>
            <a:ext cx="8162034" cy="46461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59968" y="6028609"/>
            <a:ext cx="8620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/>
              <a:t>“CAMINATA POR UNA INFANCIA SIN VIOLENCIA”</a:t>
            </a:r>
            <a:endParaRPr lang="es-MX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24" y="162136"/>
            <a:ext cx="2298486" cy="83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riana\Pictures\logo pr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19" y="162136"/>
            <a:ext cx="796130" cy="10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13526"/>
            <a:ext cx="1021549" cy="101634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8" y="210747"/>
            <a:ext cx="892847" cy="80673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65" y="124539"/>
            <a:ext cx="1144974" cy="9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04" y="312669"/>
            <a:ext cx="1278336" cy="685725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53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06568"/>
            <a:ext cx="8596668" cy="1320800"/>
          </a:xfrm>
        </p:spPr>
        <p:txBody>
          <a:bodyPr/>
          <a:lstStyle/>
          <a:p>
            <a:r>
              <a:rPr lang="es-MX" dirty="0" smtClean="0"/>
              <a:t>RESULTADOS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4116" y="1327261"/>
            <a:ext cx="9296859" cy="3880773"/>
          </a:xfrm>
        </p:spPr>
        <p:txBody>
          <a:bodyPr>
            <a:noAutofit/>
          </a:bodyPr>
          <a:lstStyle/>
          <a:p>
            <a:r>
              <a:rPr lang="es-MX" sz="2800" dirty="0" smtClean="0"/>
              <a:t>El proyecto </a:t>
            </a:r>
            <a:r>
              <a:rPr lang="es-MX" sz="2800" dirty="0" smtClean="0"/>
              <a:t>se desarrollo en 7 meses de trabajo conjunto y s</a:t>
            </a:r>
            <a:r>
              <a:rPr lang="es-MX" sz="2800" dirty="0" smtClean="0"/>
              <a:t>e logró trabajar en 13 instituciones educativas con 67 sesiones.</a:t>
            </a:r>
          </a:p>
          <a:p>
            <a:r>
              <a:rPr lang="es-MX" sz="2800" dirty="0" smtClean="0"/>
              <a:t>Se impartieron temas sobre “El origen de la violencia”, </a:t>
            </a:r>
            <a:r>
              <a:rPr lang="es-MX" sz="2800" dirty="0" smtClean="0"/>
              <a:t>“E</a:t>
            </a:r>
            <a:r>
              <a:rPr lang="es-MX" sz="2800" dirty="0" smtClean="0"/>
              <a:t>rradicación de la violencia” y “Daños físicos y emocionales en los hijos”.</a:t>
            </a:r>
          </a:p>
          <a:p>
            <a:r>
              <a:rPr lang="es-MX" sz="2800" dirty="0" smtClean="0"/>
              <a:t>Se logro la participación de 1500 personas en eventos deportivos</a:t>
            </a:r>
          </a:p>
          <a:p>
            <a:r>
              <a:rPr lang="es-MX" sz="2800" dirty="0" smtClean="0"/>
              <a:t>Propiciamos la convivencia familiar, los valores humanos y la utilización del tiempo libre en actividades deportivas o recreativas</a:t>
            </a:r>
            <a:endParaRPr lang="es-MX" sz="2800" dirty="0" smtClean="0"/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3544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15099" y="5572373"/>
            <a:ext cx="4036391" cy="1320800"/>
          </a:xfrm>
        </p:spPr>
        <p:txBody>
          <a:bodyPr>
            <a:normAutofit/>
          </a:bodyPr>
          <a:lstStyle/>
          <a:p>
            <a:r>
              <a:rPr lang="es-MX" sz="4800" b="1" dirty="0" smtClean="0">
                <a:solidFill>
                  <a:schemeClr val="accent1">
                    <a:lumMod val="75000"/>
                  </a:schemeClr>
                </a:solidFill>
              </a:rPr>
              <a:t>GRACIAS!</a:t>
            </a:r>
            <a:endParaRPr lang="es-MX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51685" y="249730"/>
            <a:ext cx="10073775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JUNTOS CRECEMOS PARA TRANSFORMAR TEPEHUANES</a:t>
            </a:r>
            <a:endParaRPr lang="es-MX" sz="3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8" y="1418496"/>
            <a:ext cx="6404342" cy="397397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7" y="5392474"/>
            <a:ext cx="3831248" cy="140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6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638418" y="1266482"/>
            <a:ext cx="8596668" cy="1320800"/>
          </a:xfrm>
        </p:spPr>
        <p:txBody>
          <a:bodyPr/>
          <a:lstStyle/>
          <a:p>
            <a:pPr algn="ctr"/>
            <a:r>
              <a:rPr lang="es-MX" dirty="0" smtClean="0"/>
              <a:t>Municipio de </a:t>
            </a:r>
            <a:r>
              <a:rPr lang="es-MX" dirty="0" err="1" smtClean="0"/>
              <a:t>Tepehuanes</a:t>
            </a:r>
            <a:r>
              <a:rPr lang="es-MX" dirty="0" smtClean="0"/>
              <a:t>, Durango</a:t>
            </a:r>
            <a:endParaRPr lang="es-MX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24" y="162136"/>
            <a:ext cx="2298486" cy="83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riana\Pictures\logo pr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19" y="162136"/>
            <a:ext cx="796130" cy="10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13526"/>
            <a:ext cx="1021549" cy="101634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8" y="210747"/>
            <a:ext cx="892847" cy="80673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65" y="124539"/>
            <a:ext cx="1144974" cy="9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04" y="312669"/>
            <a:ext cx="1278336" cy="685725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546563" y="2349856"/>
            <a:ext cx="5871714" cy="3804870"/>
          </a:xfrm>
        </p:spPr>
        <p:txBody>
          <a:bodyPr>
            <a:noAutofit/>
          </a:bodyPr>
          <a:lstStyle/>
          <a:p>
            <a:pPr algn="just"/>
            <a:r>
              <a:rPr lang="es-MX" sz="2800" dirty="0">
                <a:solidFill>
                  <a:schemeClr val="tx1"/>
                </a:solidFill>
              </a:rPr>
              <a:t>Se localiza al noroeste del Estado de Durango con una extensión territorial de 6,401 km2 en la región de las quebradas.</a:t>
            </a:r>
          </a:p>
          <a:p>
            <a:pPr algn="just"/>
            <a:r>
              <a:rPr lang="es-MX" sz="2800" dirty="0" smtClean="0">
                <a:solidFill>
                  <a:schemeClr val="tx1"/>
                </a:solidFill>
              </a:rPr>
              <a:t>El </a:t>
            </a:r>
            <a:r>
              <a:rPr lang="es-MX" sz="2800" dirty="0">
                <a:solidFill>
                  <a:schemeClr val="tx1"/>
                </a:solidFill>
              </a:rPr>
              <a:t>municipio se encuentra integrado por un total de 253 localidades y tiene una población total de 11,605 habitantes</a:t>
            </a:r>
          </a:p>
          <a:p>
            <a:endParaRPr lang="es-MX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inafed.gob.mx/work/enciclopedia/EMM10durango/municipios/mapas/10m03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60" y="2167584"/>
            <a:ext cx="3947047" cy="41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7447" y="1459510"/>
            <a:ext cx="3503957" cy="1325563"/>
          </a:xfrm>
        </p:spPr>
        <p:txBody>
          <a:bodyPr/>
          <a:lstStyle/>
          <a:p>
            <a:r>
              <a:rPr lang="es-MX" dirty="0" smtClean="0"/>
              <a:t>TEPEHUANES  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5499165" y="1504889"/>
            <a:ext cx="5924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 smtClean="0"/>
              <a:t>Su gastronomía típica incluye el Queso Añejo, la Carne Seca y el Chile Pasado.</a:t>
            </a:r>
            <a:endParaRPr lang="es-MX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24" y="162136"/>
            <a:ext cx="2298486" cy="83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riana\Pictures\logo pr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19" y="162136"/>
            <a:ext cx="796130" cy="10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13526"/>
            <a:ext cx="1021549" cy="101634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8" y="210747"/>
            <a:ext cx="892847" cy="80673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65" y="124539"/>
            <a:ext cx="1144974" cy="9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04" y="312669"/>
            <a:ext cx="1278336" cy="685725"/>
          </a:xfrm>
          <a:prstGeom prst="rect">
            <a:avLst/>
          </a:prstGeom>
        </p:spPr>
      </p:pic>
      <p:pic>
        <p:nvPicPr>
          <p:cNvPr id="2053" name="Picture 5" descr="http://www.pulsodelsur.com/content/images/notas/_cheese0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3" y="2548492"/>
            <a:ext cx="4460372" cy="296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pepperworld.com/images/kulinarisch/chile_pasado/chile_pasado_plate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39" y="3191085"/>
            <a:ext cx="4038558" cy="31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88" y="2511377"/>
            <a:ext cx="5186327" cy="3887824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941" y="1155893"/>
            <a:ext cx="11863655" cy="13208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Este proyecto se realizó con la finalidad de disminuir los índices de violencia debido a que </a:t>
            </a:r>
            <a:r>
              <a:rPr lang="es-MX" dirty="0" err="1" smtClean="0">
                <a:solidFill>
                  <a:schemeClr val="tx1"/>
                </a:solidFill>
              </a:rPr>
              <a:t>Tepehuanes</a:t>
            </a:r>
            <a:r>
              <a:rPr lang="es-MX" dirty="0" smtClean="0">
                <a:solidFill>
                  <a:schemeClr val="tx1"/>
                </a:solidFill>
              </a:rPr>
              <a:t> ha sido un municipio muy golpeado por la inseguridad 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24" y="162136"/>
            <a:ext cx="2298486" cy="83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riana\Pictures\logo pr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19" y="162136"/>
            <a:ext cx="796130" cy="10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13526"/>
            <a:ext cx="1021549" cy="101634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8" y="210747"/>
            <a:ext cx="892847" cy="80673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65" y="124539"/>
            <a:ext cx="1144974" cy="9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04" y="312669"/>
            <a:ext cx="1278336" cy="6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83" y="3571742"/>
            <a:ext cx="5951348" cy="282526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0780" y="1219196"/>
            <a:ext cx="8596668" cy="1320800"/>
          </a:xfrm>
        </p:spPr>
        <p:txBody>
          <a:bodyPr/>
          <a:lstStyle/>
          <a:p>
            <a:r>
              <a:rPr lang="es-MX" dirty="0" smtClean="0"/>
              <a:t>OBJETIVO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2941" y="1971544"/>
            <a:ext cx="10215159" cy="3880773"/>
          </a:xfrm>
        </p:spPr>
        <p:txBody>
          <a:bodyPr>
            <a:normAutofit/>
          </a:bodyPr>
          <a:lstStyle/>
          <a:p>
            <a:pPr algn="just"/>
            <a:r>
              <a:rPr lang="es-MX" sz="2800" dirty="0" smtClean="0"/>
              <a:t>DISMINUIR LA VIOLENCIA EN LAS FAMILIAS DEL MUNICIPIO A TRAVES DE ACCIONES QUE PROMUEVAN LA PREVENCION DE LA VIOLENCIA DENTRO DE LAS INSTITUCIONES Y </a:t>
            </a:r>
            <a:r>
              <a:rPr lang="es-MX" sz="2800" dirty="0" smtClean="0"/>
              <a:t>POBLACIÓN ABIERTA CON ÉNFASIS EN NIÑOS Y ADOLESCENTES.</a:t>
            </a:r>
            <a:endParaRPr lang="es-MX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24" y="162136"/>
            <a:ext cx="2298486" cy="83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riana\Pictures\logo pr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19" y="162136"/>
            <a:ext cx="796130" cy="10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13526"/>
            <a:ext cx="1021549" cy="101634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8" y="210747"/>
            <a:ext cx="892847" cy="806735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65" y="124539"/>
            <a:ext cx="1144974" cy="9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04" y="312669"/>
            <a:ext cx="1278336" cy="6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637" y="1334389"/>
            <a:ext cx="8596668" cy="1320800"/>
          </a:xfrm>
        </p:spPr>
        <p:txBody>
          <a:bodyPr/>
          <a:lstStyle/>
          <a:p>
            <a:r>
              <a:rPr lang="es-MX" dirty="0" smtClean="0"/>
              <a:t>REUNIÓN Y ARRANQUE DEL PROYECTO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88" y="2148667"/>
            <a:ext cx="7350383" cy="421349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24" y="162136"/>
            <a:ext cx="2298486" cy="83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riana\Pictures\logo pr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19" y="162136"/>
            <a:ext cx="796130" cy="10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13526"/>
            <a:ext cx="1021549" cy="101634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8" y="210747"/>
            <a:ext cx="892847" cy="80673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65" y="124539"/>
            <a:ext cx="1144974" cy="9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04" y="312669"/>
            <a:ext cx="1278336" cy="6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9057" y="1207475"/>
            <a:ext cx="8596668" cy="1320800"/>
          </a:xfrm>
        </p:spPr>
        <p:txBody>
          <a:bodyPr/>
          <a:lstStyle/>
          <a:p>
            <a:r>
              <a:rPr lang="es-MX" dirty="0" smtClean="0"/>
              <a:t>TEMAS DE PREVENCION EN ESCUELAS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8" y="2007209"/>
            <a:ext cx="5371983" cy="320955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87" y="2007209"/>
            <a:ext cx="5360296" cy="320955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35207" y="5625885"/>
            <a:ext cx="10595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3 ESCUELAS DE CABECERA MPAL Y </a:t>
            </a:r>
            <a:r>
              <a:rPr lang="es-MX" sz="2800" dirty="0" smtClean="0"/>
              <a:t>10 ESCUELAS </a:t>
            </a:r>
            <a:r>
              <a:rPr lang="es-MX" sz="2800" dirty="0"/>
              <a:t>E</a:t>
            </a:r>
            <a:r>
              <a:rPr lang="es-MX" sz="2800" dirty="0" smtClean="0"/>
              <a:t>N </a:t>
            </a:r>
            <a:r>
              <a:rPr lang="es-MX" sz="2800" dirty="0" smtClean="0"/>
              <a:t>COMUNIDADES</a:t>
            </a:r>
            <a:endParaRPr lang="es-MX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24" y="162136"/>
            <a:ext cx="2298486" cy="83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riana\Pictures\logo pr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19" y="162136"/>
            <a:ext cx="796130" cy="10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13526"/>
            <a:ext cx="1021549" cy="101634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8" y="210747"/>
            <a:ext cx="892847" cy="80673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65" y="124539"/>
            <a:ext cx="1144974" cy="9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04" y="312669"/>
            <a:ext cx="1278336" cy="6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423" y="1286286"/>
            <a:ext cx="8596668" cy="1320800"/>
          </a:xfrm>
        </p:spPr>
        <p:txBody>
          <a:bodyPr/>
          <a:lstStyle/>
          <a:p>
            <a:r>
              <a:rPr lang="es-MX" dirty="0" smtClean="0"/>
              <a:t>ACTIVIDADES DEPORTIVAS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7" y="2102816"/>
            <a:ext cx="5021451" cy="350797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16" y="2035677"/>
            <a:ext cx="5441106" cy="357511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21790" y="5920353"/>
            <a:ext cx="843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TORNEOS: </a:t>
            </a:r>
            <a:r>
              <a:rPr lang="es-MX" sz="2800" dirty="0" smtClean="0"/>
              <a:t>FUTBOL SOCCER, FUTBOL 7 Y VOLEIBOL</a:t>
            </a:r>
            <a:endParaRPr lang="es-MX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24" y="162136"/>
            <a:ext cx="2298486" cy="83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riana\Pictures\logo pr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19" y="162136"/>
            <a:ext cx="796130" cy="10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13526"/>
            <a:ext cx="1021549" cy="101634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8" y="210747"/>
            <a:ext cx="892847" cy="80673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65" y="124539"/>
            <a:ext cx="1144974" cy="9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04" y="312669"/>
            <a:ext cx="1278336" cy="6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20" y="1168020"/>
            <a:ext cx="8596668" cy="1320800"/>
          </a:xfrm>
        </p:spPr>
        <p:txBody>
          <a:bodyPr/>
          <a:lstStyle/>
          <a:p>
            <a:r>
              <a:rPr lang="es-MX" dirty="0" smtClean="0"/>
              <a:t>DIFUSION DEL PROYECTO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3" y="1809696"/>
            <a:ext cx="3595301" cy="254785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55" y="1990119"/>
            <a:ext cx="3766088" cy="22902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43" y="1935389"/>
            <a:ext cx="4029559" cy="23774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38555" y="4456754"/>
            <a:ext cx="1127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La difusión del proyecto se hizo por medio de perifoneo, lonas gráficas, artículos de promoción pinta de bardas, uniformes deportivos con el logotipo del proyecto y camisetas alusivas</a:t>
            </a:r>
            <a:endParaRPr lang="es-MX" sz="3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24" y="162136"/>
            <a:ext cx="2298486" cy="83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riana\Pictures\logo pro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19" y="162136"/>
            <a:ext cx="796130" cy="10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13526"/>
            <a:ext cx="1021549" cy="101634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8" y="210747"/>
            <a:ext cx="892847" cy="80673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65" y="124539"/>
            <a:ext cx="1144974" cy="9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04" y="312669"/>
            <a:ext cx="1278336" cy="6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Personalizado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A9EA25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287</Words>
  <Application>Microsoft Office PowerPoint</Application>
  <PresentationFormat>Personalizado</PresentationFormat>
  <Paragraphs>24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Faceta</vt:lpstr>
      <vt:lpstr>MUNICIPIO DE TEPEHUANES, DURANGO       “CON VALORES, RESTAMOS LA VIOLENCIA”  C. CESÁREO ALBERTO ÁLVAREZ NAVARRO PRESIDENTE MUNICIPAL DE TEPEHUANES  </vt:lpstr>
      <vt:lpstr>Municipio de Tepehuanes, Durango</vt:lpstr>
      <vt:lpstr>TEPEHUANES  </vt:lpstr>
      <vt:lpstr>Este proyecto se realizó con la finalidad de disminuir los índices de violencia debido a que Tepehuanes ha sido un municipio muy golpeado por la inseguridad </vt:lpstr>
      <vt:lpstr>OBJETIVO</vt:lpstr>
      <vt:lpstr>REUNIÓN Y ARRANQUE DEL PROYECTO</vt:lpstr>
      <vt:lpstr>TEMAS DE PREVENCION EN ESCUELAS</vt:lpstr>
      <vt:lpstr>ACTIVIDADES DEPORTIVAS</vt:lpstr>
      <vt:lpstr>DIFUSION DEL PROYECTO</vt:lpstr>
      <vt:lpstr>Presentación de PowerPoint</vt:lpstr>
      <vt:lpstr>RESULTADOS</vt:lpstr>
      <vt:lpstr>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PROYECTO: CON VALORES RESTAMOS LA VIOLENCIA. TEPEHUANES</dc:title>
  <dc:creator>Nacho</dc:creator>
  <cp:lastModifiedBy>fc_adri@hotmail.com</cp:lastModifiedBy>
  <cp:revision>21</cp:revision>
  <dcterms:created xsi:type="dcterms:W3CDTF">2015-08-21T02:46:56Z</dcterms:created>
  <dcterms:modified xsi:type="dcterms:W3CDTF">2015-08-28T01:20:42Z</dcterms:modified>
</cp:coreProperties>
</file>